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73" r:id="rId13"/>
    <p:sldId id="270" r:id="rId14"/>
    <p:sldId id="277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t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534" autoAdjust="0"/>
    <p:restoredTop sz="94903" autoAdjust="0"/>
  </p:normalViewPr>
  <p:slideViewPr>
    <p:cSldViewPr>
      <p:cViewPr>
        <p:scale>
          <a:sx n="90" d="100"/>
          <a:sy n="90" d="100"/>
        </p:scale>
        <p:origin x="-86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A5F2E-F617-41B7-8752-AE3898ADC19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5DAA57-23BC-41D5-9571-264481C1F75E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সংখ্যা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B7B35FB-9182-4C08-8D17-E454EB40B6DF}" type="parTrans" cxnId="{A8816D3F-0DC6-4B6E-9EC2-2247D155E996}">
      <dgm:prSet/>
      <dgm:spPr/>
      <dgm:t>
        <a:bodyPr/>
        <a:lstStyle/>
        <a:p>
          <a:endParaRPr lang="en-US"/>
        </a:p>
      </dgm:t>
    </dgm:pt>
    <dgm:pt modelId="{75D13C61-9402-4907-BC48-F934928CF2C9}" type="sibTrans" cxnId="{A8816D3F-0DC6-4B6E-9EC2-2247D155E996}">
      <dgm:prSet/>
      <dgm:spPr/>
      <dgm:t>
        <a:bodyPr/>
        <a:lstStyle/>
        <a:p>
          <a:endParaRPr lang="en-US"/>
        </a:p>
      </dgm:t>
    </dgm:pt>
    <dgm:pt modelId="{B9A1FE64-5206-4AA6-A000-A2B9C4A46964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1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8B7FB83-46FA-4F33-A728-DD40F71FE7AE}" type="parTrans" cxnId="{65EF9D08-6CC0-471E-820F-5AED2ABAAB19}">
      <dgm:prSet/>
      <dgm:spPr/>
      <dgm:t>
        <a:bodyPr/>
        <a:lstStyle/>
        <a:p>
          <a:endParaRPr lang="en-US"/>
        </a:p>
      </dgm:t>
    </dgm:pt>
    <dgm:pt modelId="{9F59131D-4059-43CF-9FF1-F812DF6878BD}" type="sibTrans" cxnId="{65EF9D08-6CC0-471E-820F-5AED2ABAAB19}">
      <dgm:prSet/>
      <dgm:spPr/>
      <dgm:t>
        <a:bodyPr/>
        <a:lstStyle/>
        <a:p>
          <a:endParaRPr lang="en-US"/>
        </a:p>
      </dgm:t>
    </dgm:pt>
    <dgm:pt modelId="{59AE003A-E33C-4898-A7E5-A2E6C6E6E913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2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5A6D93-5D3A-4784-83B4-9F8637D9146E}" type="parTrans" cxnId="{F5C6A072-1125-4E6D-ACD7-4F23DC8B885B}">
      <dgm:prSet/>
      <dgm:spPr/>
      <dgm:t>
        <a:bodyPr/>
        <a:lstStyle/>
        <a:p>
          <a:endParaRPr lang="en-US"/>
        </a:p>
      </dgm:t>
    </dgm:pt>
    <dgm:pt modelId="{8597EA81-BB61-459B-B0B0-C3D0502C7D57}" type="sibTrans" cxnId="{F5C6A072-1125-4E6D-ACD7-4F23DC8B885B}">
      <dgm:prSet/>
      <dgm:spPr/>
      <dgm:t>
        <a:bodyPr/>
        <a:lstStyle/>
        <a:p>
          <a:endParaRPr lang="en-US"/>
        </a:p>
      </dgm:t>
    </dgm:pt>
    <dgm:pt modelId="{5F35534B-9DB0-4512-A8FA-C8FBF9D5472D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3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21921A2-1A91-46F5-985F-214AEB4FD275}" type="parTrans" cxnId="{8672DCF0-BC58-4670-A9AD-74346AAD7727}">
      <dgm:prSet/>
      <dgm:spPr/>
      <dgm:t>
        <a:bodyPr/>
        <a:lstStyle/>
        <a:p>
          <a:endParaRPr lang="en-US"/>
        </a:p>
      </dgm:t>
    </dgm:pt>
    <dgm:pt modelId="{21D7B7C9-0F64-4D77-8DE1-667BAC58CA9A}" type="sibTrans" cxnId="{8672DCF0-BC58-4670-A9AD-74346AAD7727}">
      <dgm:prSet/>
      <dgm:spPr/>
      <dgm:t>
        <a:bodyPr/>
        <a:lstStyle/>
        <a:p>
          <a:endParaRPr lang="en-US"/>
        </a:p>
      </dgm:t>
    </dgm:pt>
    <dgm:pt modelId="{F1E8B1EA-38AF-4822-9311-F9744837CA03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4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81659A3-8895-4F2E-B5EF-50593F9A5960}" type="parTrans" cxnId="{C72214E6-947D-4DA8-BEF4-9409B87968A1}">
      <dgm:prSet/>
      <dgm:spPr/>
      <dgm:t>
        <a:bodyPr/>
        <a:lstStyle/>
        <a:p>
          <a:endParaRPr lang="en-US"/>
        </a:p>
      </dgm:t>
    </dgm:pt>
    <dgm:pt modelId="{55581AA6-D793-44D8-836E-9CDB04FA18BB}" type="sibTrans" cxnId="{C72214E6-947D-4DA8-BEF4-9409B87968A1}">
      <dgm:prSet/>
      <dgm:spPr/>
      <dgm:t>
        <a:bodyPr/>
        <a:lstStyle/>
        <a:p>
          <a:endParaRPr lang="en-US"/>
        </a:p>
      </dgm:t>
    </dgm:pt>
    <dgm:pt modelId="{4A4ED79A-9F04-4AB2-8865-1DF76F39F42B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5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BE551FD-7E59-4306-8605-6651A6A61744}" type="parTrans" cxnId="{F27D5F6E-343D-42A9-A273-A595779954CF}">
      <dgm:prSet/>
      <dgm:spPr/>
      <dgm:t>
        <a:bodyPr/>
        <a:lstStyle/>
        <a:p>
          <a:endParaRPr lang="en-US"/>
        </a:p>
      </dgm:t>
    </dgm:pt>
    <dgm:pt modelId="{E17B304C-C5CA-4CFD-93C4-EC610AB1048E}" type="sibTrans" cxnId="{F27D5F6E-343D-42A9-A273-A595779954CF}">
      <dgm:prSet/>
      <dgm:spPr/>
      <dgm:t>
        <a:bodyPr/>
        <a:lstStyle/>
        <a:p>
          <a:endParaRPr lang="en-US"/>
        </a:p>
      </dgm:t>
    </dgm:pt>
    <dgm:pt modelId="{2C5E4A5D-CE7E-4FAA-BB6C-B06C86D44052}" type="pres">
      <dgm:prSet presAssocID="{749A5F2E-F617-41B7-8752-AE3898ADC1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E7EA7A-0EA7-4F7D-911A-D8FF85212379}" type="pres">
      <dgm:prSet presAssocID="{905DAA57-23BC-41D5-9571-264481C1F75E}" presName="centerShape" presStyleLbl="node0" presStyleIdx="0" presStyleCnt="1" custLinFactNeighborX="-275" custLinFactNeighborY="2253"/>
      <dgm:spPr/>
      <dgm:t>
        <a:bodyPr/>
        <a:lstStyle/>
        <a:p>
          <a:endParaRPr lang="en-US"/>
        </a:p>
      </dgm:t>
    </dgm:pt>
    <dgm:pt modelId="{35B7323A-3B0A-4C61-930F-0551CF1E0971}" type="pres">
      <dgm:prSet presAssocID="{08B7FB83-46FA-4F33-A728-DD40F71FE7AE}" presName="Name9" presStyleLbl="parChTrans1D2" presStyleIdx="0" presStyleCnt="5"/>
      <dgm:spPr/>
      <dgm:t>
        <a:bodyPr/>
        <a:lstStyle/>
        <a:p>
          <a:endParaRPr lang="en-US"/>
        </a:p>
      </dgm:t>
    </dgm:pt>
    <dgm:pt modelId="{80C88FC3-9824-4947-9EE5-BE63E5A8E99D}" type="pres">
      <dgm:prSet presAssocID="{08B7FB83-46FA-4F33-A728-DD40F71FE7A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7F53744-6C69-474F-9E5E-41B14AFE212B}" type="pres">
      <dgm:prSet presAssocID="{B9A1FE64-5206-4AA6-A000-A2B9C4A469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DA823D-052A-44BF-BE20-90562D3E7CED}" type="pres">
      <dgm:prSet presAssocID="{755A6D93-5D3A-4784-83B4-9F8637D9146E}" presName="Name9" presStyleLbl="parChTrans1D2" presStyleIdx="1" presStyleCnt="5"/>
      <dgm:spPr/>
      <dgm:t>
        <a:bodyPr/>
        <a:lstStyle/>
        <a:p>
          <a:endParaRPr lang="en-US"/>
        </a:p>
      </dgm:t>
    </dgm:pt>
    <dgm:pt modelId="{0B06EC3F-57BA-4913-9211-F0662D771695}" type="pres">
      <dgm:prSet presAssocID="{755A6D93-5D3A-4784-83B4-9F8637D9146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68E10082-49F6-4EA6-9B4B-8DB270225169}" type="pres">
      <dgm:prSet presAssocID="{59AE003A-E33C-4898-A7E5-A2E6C6E6E91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9B13E-31AE-487F-956F-A316AA92D99C}" type="pres">
      <dgm:prSet presAssocID="{C21921A2-1A91-46F5-985F-214AEB4FD275}" presName="Name9" presStyleLbl="parChTrans1D2" presStyleIdx="2" presStyleCnt="5"/>
      <dgm:spPr/>
      <dgm:t>
        <a:bodyPr/>
        <a:lstStyle/>
        <a:p>
          <a:endParaRPr lang="en-US"/>
        </a:p>
      </dgm:t>
    </dgm:pt>
    <dgm:pt modelId="{9A149C61-244D-42E7-9362-3411BFA43B63}" type="pres">
      <dgm:prSet presAssocID="{C21921A2-1A91-46F5-985F-214AEB4FD275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DAB23E7-E2CD-4EA2-A2FE-3C5E839F138F}" type="pres">
      <dgm:prSet presAssocID="{5F35534B-9DB0-4512-A8FA-C8FBF9D5472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453A2-D20D-4351-8B42-DC991C8A48F6}" type="pres">
      <dgm:prSet presAssocID="{F81659A3-8895-4F2E-B5EF-50593F9A5960}" presName="Name9" presStyleLbl="parChTrans1D2" presStyleIdx="3" presStyleCnt="5"/>
      <dgm:spPr/>
      <dgm:t>
        <a:bodyPr/>
        <a:lstStyle/>
        <a:p>
          <a:endParaRPr lang="en-US"/>
        </a:p>
      </dgm:t>
    </dgm:pt>
    <dgm:pt modelId="{9D2EBDE2-C580-4AA7-AE08-CDBEE1115E8B}" type="pres">
      <dgm:prSet presAssocID="{F81659A3-8895-4F2E-B5EF-50593F9A596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705C780-4CA5-4524-833D-2A4026AF36C0}" type="pres">
      <dgm:prSet presAssocID="{F1E8B1EA-38AF-4822-9311-F9744837CA0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761F2-0CAC-477C-94A5-B87FC3977316}" type="pres">
      <dgm:prSet presAssocID="{ABE551FD-7E59-4306-8605-6651A6A61744}" presName="Name9" presStyleLbl="parChTrans1D2" presStyleIdx="4" presStyleCnt="5"/>
      <dgm:spPr/>
      <dgm:t>
        <a:bodyPr/>
        <a:lstStyle/>
        <a:p>
          <a:endParaRPr lang="en-US"/>
        </a:p>
      </dgm:t>
    </dgm:pt>
    <dgm:pt modelId="{31178659-1676-4F89-80F4-EF9EBB8DACA7}" type="pres">
      <dgm:prSet presAssocID="{ABE551FD-7E59-4306-8605-6651A6A6174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FBC3C79-B4C9-4D5D-A94F-D3CA46A5D9BC}" type="pres">
      <dgm:prSet presAssocID="{4A4ED79A-9F04-4AB2-8865-1DF76F39F4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8B4A2F-0707-4403-B6D3-30B22534A031}" type="presOf" srcId="{C21921A2-1A91-46F5-985F-214AEB4FD275}" destId="{C549B13E-31AE-487F-956F-A316AA92D99C}" srcOrd="0" destOrd="0" presId="urn:microsoft.com/office/officeart/2005/8/layout/radial1"/>
    <dgm:cxn modelId="{C72214E6-947D-4DA8-BEF4-9409B87968A1}" srcId="{905DAA57-23BC-41D5-9571-264481C1F75E}" destId="{F1E8B1EA-38AF-4822-9311-F9744837CA03}" srcOrd="3" destOrd="0" parTransId="{F81659A3-8895-4F2E-B5EF-50593F9A5960}" sibTransId="{55581AA6-D793-44D8-836E-9CDB04FA18BB}"/>
    <dgm:cxn modelId="{FFDD12AA-ABF0-4B8D-B751-E27EE59EF926}" type="presOf" srcId="{F1E8B1EA-38AF-4822-9311-F9744837CA03}" destId="{D705C780-4CA5-4524-833D-2A4026AF36C0}" srcOrd="0" destOrd="0" presId="urn:microsoft.com/office/officeart/2005/8/layout/radial1"/>
    <dgm:cxn modelId="{171BCF74-7D47-444E-8CE1-496D6F5D767D}" type="presOf" srcId="{4A4ED79A-9F04-4AB2-8865-1DF76F39F42B}" destId="{1FBC3C79-B4C9-4D5D-A94F-D3CA46A5D9BC}" srcOrd="0" destOrd="0" presId="urn:microsoft.com/office/officeart/2005/8/layout/radial1"/>
    <dgm:cxn modelId="{F27D5F6E-343D-42A9-A273-A595779954CF}" srcId="{905DAA57-23BC-41D5-9571-264481C1F75E}" destId="{4A4ED79A-9F04-4AB2-8865-1DF76F39F42B}" srcOrd="4" destOrd="0" parTransId="{ABE551FD-7E59-4306-8605-6651A6A61744}" sibTransId="{E17B304C-C5CA-4CFD-93C4-EC610AB1048E}"/>
    <dgm:cxn modelId="{F1509384-B5C7-4271-9CFA-E1B8584AC0E4}" type="presOf" srcId="{08B7FB83-46FA-4F33-A728-DD40F71FE7AE}" destId="{35B7323A-3B0A-4C61-930F-0551CF1E0971}" srcOrd="0" destOrd="0" presId="urn:microsoft.com/office/officeart/2005/8/layout/radial1"/>
    <dgm:cxn modelId="{5DC8BB17-2385-4720-BE07-D1FD169864C7}" type="presOf" srcId="{59AE003A-E33C-4898-A7E5-A2E6C6E6E913}" destId="{68E10082-49F6-4EA6-9B4B-8DB270225169}" srcOrd="0" destOrd="0" presId="urn:microsoft.com/office/officeart/2005/8/layout/radial1"/>
    <dgm:cxn modelId="{DF278CF5-2F12-4A7A-983D-3674C7EDDDFA}" type="presOf" srcId="{C21921A2-1A91-46F5-985F-214AEB4FD275}" destId="{9A149C61-244D-42E7-9362-3411BFA43B63}" srcOrd="1" destOrd="0" presId="urn:microsoft.com/office/officeart/2005/8/layout/radial1"/>
    <dgm:cxn modelId="{AD5210F1-4F14-4F9C-A657-B536A33A7D19}" type="presOf" srcId="{5F35534B-9DB0-4512-A8FA-C8FBF9D5472D}" destId="{9DAB23E7-E2CD-4EA2-A2FE-3C5E839F138F}" srcOrd="0" destOrd="0" presId="urn:microsoft.com/office/officeart/2005/8/layout/radial1"/>
    <dgm:cxn modelId="{007834CB-EB4F-40E4-B18D-88B7F60E5AD7}" type="presOf" srcId="{755A6D93-5D3A-4784-83B4-9F8637D9146E}" destId="{1CDA823D-052A-44BF-BE20-90562D3E7CED}" srcOrd="0" destOrd="0" presId="urn:microsoft.com/office/officeart/2005/8/layout/radial1"/>
    <dgm:cxn modelId="{A8816D3F-0DC6-4B6E-9EC2-2247D155E996}" srcId="{749A5F2E-F617-41B7-8752-AE3898ADC198}" destId="{905DAA57-23BC-41D5-9571-264481C1F75E}" srcOrd="0" destOrd="0" parTransId="{3B7B35FB-9182-4C08-8D17-E454EB40B6DF}" sibTransId="{75D13C61-9402-4907-BC48-F934928CF2C9}"/>
    <dgm:cxn modelId="{A1013BC0-2861-491B-B291-5F6E927F1E77}" type="presOf" srcId="{ABE551FD-7E59-4306-8605-6651A6A61744}" destId="{F83761F2-0CAC-477C-94A5-B87FC3977316}" srcOrd="0" destOrd="0" presId="urn:microsoft.com/office/officeart/2005/8/layout/radial1"/>
    <dgm:cxn modelId="{F5C6A072-1125-4E6D-ACD7-4F23DC8B885B}" srcId="{905DAA57-23BC-41D5-9571-264481C1F75E}" destId="{59AE003A-E33C-4898-A7E5-A2E6C6E6E913}" srcOrd="1" destOrd="0" parTransId="{755A6D93-5D3A-4784-83B4-9F8637D9146E}" sibTransId="{8597EA81-BB61-459B-B0B0-C3D0502C7D57}"/>
    <dgm:cxn modelId="{56BBC0C8-567D-4707-832E-015B19D79343}" type="presOf" srcId="{749A5F2E-F617-41B7-8752-AE3898ADC198}" destId="{2C5E4A5D-CE7E-4FAA-BB6C-B06C86D44052}" srcOrd="0" destOrd="0" presId="urn:microsoft.com/office/officeart/2005/8/layout/radial1"/>
    <dgm:cxn modelId="{E03DE2D1-A8B4-40DA-9B51-5DC00A97C4CB}" type="presOf" srcId="{F81659A3-8895-4F2E-B5EF-50593F9A5960}" destId="{9D2EBDE2-C580-4AA7-AE08-CDBEE1115E8B}" srcOrd="1" destOrd="0" presId="urn:microsoft.com/office/officeart/2005/8/layout/radial1"/>
    <dgm:cxn modelId="{0A72C65A-60A8-4490-A468-CBA346D1C0C5}" type="presOf" srcId="{F81659A3-8895-4F2E-B5EF-50593F9A5960}" destId="{FFF453A2-D20D-4351-8B42-DC991C8A48F6}" srcOrd="0" destOrd="0" presId="urn:microsoft.com/office/officeart/2005/8/layout/radial1"/>
    <dgm:cxn modelId="{7E3145AA-B827-4540-94BB-672B32641E3F}" type="presOf" srcId="{905DAA57-23BC-41D5-9571-264481C1F75E}" destId="{19E7EA7A-0EA7-4F7D-911A-D8FF85212379}" srcOrd="0" destOrd="0" presId="urn:microsoft.com/office/officeart/2005/8/layout/radial1"/>
    <dgm:cxn modelId="{5CA5CA54-1AFF-4EF4-98A7-EF374555AF7B}" type="presOf" srcId="{08B7FB83-46FA-4F33-A728-DD40F71FE7AE}" destId="{80C88FC3-9824-4947-9EE5-BE63E5A8E99D}" srcOrd="1" destOrd="0" presId="urn:microsoft.com/office/officeart/2005/8/layout/radial1"/>
    <dgm:cxn modelId="{1F37FD22-FE9D-4A53-87FA-1FF7BFFFBFF7}" type="presOf" srcId="{B9A1FE64-5206-4AA6-A000-A2B9C4A46964}" destId="{67F53744-6C69-474F-9E5E-41B14AFE212B}" srcOrd="0" destOrd="0" presId="urn:microsoft.com/office/officeart/2005/8/layout/radial1"/>
    <dgm:cxn modelId="{65EF9D08-6CC0-471E-820F-5AED2ABAAB19}" srcId="{905DAA57-23BC-41D5-9571-264481C1F75E}" destId="{B9A1FE64-5206-4AA6-A000-A2B9C4A46964}" srcOrd="0" destOrd="0" parTransId="{08B7FB83-46FA-4F33-A728-DD40F71FE7AE}" sibTransId="{9F59131D-4059-43CF-9FF1-F812DF6878BD}"/>
    <dgm:cxn modelId="{FF2791EF-47FE-4C7C-B790-C43942959521}" type="presOf" srcId="{755A6D93-5D3A-4784-83B4-9F8637D9146E}" destId="{0B06EC3F-57BA-4913-9211-F0662D771695}" srcOrd="1" destOrd="0" presId="urn:microsoft.com/office/officeart/2005/8/layout/radial1"/>
    <dgm:cxn modelId="{8672DCF0-BC58-4670-A9AD-74346AAD7727}" srcId="{905DAA57-23BC-41D5-9571-264481C1F75E}" destId="{5F35534B-9DB0-4512-A8FA-C8FBF9D5472D}" srcOrd="2" destOrd="0" parTransId="{C21921A2-1A91-46F5-985F-214AEB4FD275}" sibTransId="{21D7B7C9-0F64-4D77-8DE1-667BAC58CA9A}"/>
    <dgm:cxn modelId="{48B54B03-BB70-4CD2-BCEB-47191B9003B3}" type="presOf" srcId="{ABE551FD-7E59-4306-8605-6651A6A61744}" destId="{31178659-1676-4F89-80F4-EF9EBB8DACA7}" srcOrd="1" destOrd="0" presId="urn:microsoft.com/office/officeart/2005/8/layout/radial1"/>
    <dgm:cxn modelId="{C8E45CB4-E85E-4357-AF35-3EFD411425A9}" type="presParOf" srcId="{2C5E4A5D-CE7E-4FAA-BB6C-B06C86D44052}" destId="{19E7EA7A-0EA7-4F7D-911A-D8FF85212379}" srcOrd="0" destOrd="0" presId="urn:microsoft.com/office/officeart/2005/8/layout/radial1"/>
    <dgm:cxn modelId="{A4AADB35-248D-4773-A403-F4ED370AA9C1}" type="presParOf" srcId="{2C5E4A5D-CE7E-4FAA-BB6C-B06C86D44052}" destId="{35B7323A-3B0A-4C61-930F-0551CF1E0971}" srcOrd="1" destOrd="0" presId="urn:microsoft.com/office/officeart/2005/8/layout/radial1"/>
    <dgm:cxn modelId="{55A31FCB-EF81-4BF8-89F6-5EDF08F28AC9}" type="presParOf" srcId="{35B7323A-3B0A-4C61-930F-0551CF1E0971}" destId="{80C88FC3-9824-4947-9EE5-BE63E5A8E99D}" srcOrd="0" destOrd="0" presId="urn:microsoft.com/office/officeart/2005/8/layout/radial1"/>
    <dgm:cxn modelId="{E1953249-4F42-4277-A48B-B7B6E2A81981}" type="presParOf" srcId="{2C5E4A5D-CE7E-4FAA-BB6C-B06C86D44052}" destId="{67F53744-6C69-474F-9E5E-41B14AFE212B}" srcOrd="2" destOrd="0" presId="urn:microsoft.com/office/officeart/2005/8/layout/radial1"/>
    <dgm:cxn modelId="{D56664C1-E116-4D35-91E6-CC204B490B68}" type="presParOf" srcId="{2C5E4A5D-CE7E-4FAA-BB6C-B06C86D44052}" destId="{1CDA823D-052A-44BF-BE20-90562D3E7CED}" srcOrd="3" destOrd="0" presId="urn:microsoft.com/office/officeart/2005/8/layout/radial1"/>
    <dgm:cxn modelId="{282C4DA9-779F-48C9-ACEA-8FBE5C76C98D}" type="presParOf" srcId="{1CDA823D-052A-44BF-BE20-90562D3E7CED}" destId="{0B06EC3F-57BA-4913-9211-F0662D771695}" srcOrd="0" destOrd="0" presId="urn:microsoft.com/office/officeart/2005/8/layout/radial1"/>
    <dgm:cxn modelId="{92C23521-B5C9-419F-BB9E-E4DA6AED4E90}" type="presParOf" srcId="{2C5E4A5D-CE7E-4FAA-BB6C-B06C86D44052}" destId="{68E10082-49F6-4EA6-9B4B-8DB270225169}" srcOrd="4" destOrd="0" presId="urn:microsoft.com/office/officeart/2005/8/layout/radial1"/>
    <dgm:cxn modelId="{33D69337-F7E3-403C-82B8-E75B90316AFA}" type="presParOf" srcId="{2C5E4A5D-CE7E-4FAA-BB6C-B06C86D44052}" destId="{C549B13E-31AE-487F-956F-A316AA92D99C}" srcOrd="5" destOrd="0" presId="urn:microsoft.com/office/officeart/2005/8/layout/radial1"/>
    <dgm:cxn modelId="{919D6801-9E56-467B-9555-4BA59221CCA9}" type="presParOf" srcId="{C549B13E-31AE-487F-956F-A316AA92D99C}" destId="{9A149C61-244D-42E7-9362-3411BFA43B63}" srcOrd="0" destOrd="0" presId="urn:microsoft.com/office/officeart/2005/8/layout/radial1"/>
    <dgm:cxn modelId="{D624B23F-AD66-4D75-BDA7-64689DC46CB6}" type="presParOf" srcId="{2C5E4A5D-CE7E-4FAA-BB6C-B06C86D44052}" destId="{9DAB23E7-E2CD-4EA2-A2FE-3C5E839F138F}" srcOrd="6" destOrd="0" presId="urn:microsoft.com/office/officeart/2005/8/layout/radial1"/>
    <dgm:cxn modelId="{E4B2DA68-4E2D-4604-BB7B-8007E486D530}" type="presParOf" srcId="{2C5E4A5D-CE7E-4FAA-BB6C-B06C86D44052}" destId="{FFF453A2-D20D-4351-8B42-DC991C8A48F6}" srcOrd="7" destOrd="0" presId="urn:microsoft.com/office/officeart/2005/8/layout/radial1"/>
    <dgm:cxn modelId="{7288F1E2-9BE2-4BA9-9208-C80240B2D954}" type="presParOf" srcId="{FFF453A2-D20D-4351-8B42-DC991C8A48F6}" destId="{9D2EBDE2-C580-4AA7-AE08-CDBEE1115E8B}" srcOrd="0" destOrd="0" presId="urn:microsoft.com/office/officeart/2005/8/layout/radial1"/>
    <dgm:cxn modelId="{D910C951-4224-413B-AD42-B9EB0B538833}" type="presParOf" srcId="{2C5E4A5D-CE7E-4FAA-BB6C-B06C86D44052}" destId="{D705C780-4CA5-4524-833D-2A4026AF36C0}" srcOrd="8" destOrd="0" presId="urn:microsoft.com/office/officeart/2005/8/layout/radial1"/>
    <dgm:cxn modelId="{DF9FC201-AC04-472B-8BB2-3EC3D30D2184}" type="presParOf" srcId="{2C5E4A5D-CE7E-4FAA-BB6C-B06C86D44052}" destId="{F83761F2-0CAC-477C-94A5-B87FC3977316}" srcOrd="9" destOrd="0" presId="urn:microsoft.com/office/officeart/2005/8/layout/radial1"/>
    <dgm:cxn modelId="{C5279AB0-CFCC-479E-9F99-97C6F987865C}" type="presParOf" srcId="{F83761F2-0CAC-477C-94A5-B87FC3977316}" destId="{31178659-1676-4F89-80F4-EF9EBB8DACA7}" srcOrd="0" destOrd="0" presId="urn:microsoft.com/office/officeart/2005/8/layout/radial1"/>
    <dgm:cxn modelId="{B283063F-BA0F-4684-BBE3-39FC79C7E6A6}" type="presParOf" srcId="{2C5E4A5D-CE7E-4FAA-BB6C-B06C86D44052}" destId="{1FBC3C79-B4C9-4D5D-A94F-D3CA46A5D9BC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743B4-8DA1-4C57-944F-237B98289B1C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60758-F108-4CBA-906B-86F18057FE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60758-F108-4CBA-906B-86F18057FE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60758-F108-4CBA-906B-86F18057FE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60758-F108-4CBA-906B-86F18057FE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60758-F108-4CBA-906B-86F18057FEF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60758-F108-4CBA-906B-86F18057FE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9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15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381000"/>
            <a:ext cx="3124200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শুভ সকাল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lower-blooming-animated-gif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828800"/>
            <a:ext cx="6781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56388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457200"/>
            <a:ext cx="7772400" cy="2193150"/>
            <a:chOff x="381000" y="457200"/>
            <a:chExt cx="6960286" cy="2193150"/>
          </a:xfrm>
        </p:grpSpPr>
        <p:pic>
          <p:nvPicPr>
            <p:cNvPr id="4" name="Picture 3" descr="candle_PNG728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702486" cy="2193150"/>
            </a:xfrm>
            <a:prstGeom prst="rect">
              <a:avLst/>
            </a:prstGeom>
          </p:spPr>
        </p:pic>
        <p:pic>
          <p:nvPicPr>
            <p:cNvPr id="11" name="Picture 10" descr="candle_PNG728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5000" y="457200"/>
              <a:ext cx="1702486" cy="2193150"/>
            </a:xfrm>
            <a:prstGeom prst="rect">
              <a:avLst/>
            </a:prstGeom>
          </p:spPr>
        </p:pic>
        <p:pic>
          <p:nvPicPr>
            <p:cNvPr id="12" name="Picture 11" descr="candle_PNG728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3800" y="457200"/>
              <a:ext cx="1702486" cy="2193150"/>
            </a:xfrm>
            <a:prstGeom prst="rect">
              <a:avLst/>
            </a:prstGeom>
          </p:spPr>
        </p:pic>
        <p:pic>
          <p:nvPicPr>
            <p:cNvPr id="13" name="Picture 12" descr="candle_PNG728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00" y="457200"/>
              <a:ext cx="1702486" cy="219315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62000" y="42672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চারটি মোমবাতি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3352800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417 -0.01343 L -0.37917 0.0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6" grpId="1"/>
      <p:bldP spid="16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6088559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04800" y="304800"/>
            <a:ext cx="6841671" cy="3969774"/>
            <a:chOff x="152400" y="228600"/>
            <a:chExt cx="6841671" cy="3969774"/>
          </a:xfrm>
        </p:grpSpPr>
        <p:pic>
          <p:nvPicPr>
            <p:cNvPr id="56" name="Picture 55" descr="flower-0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228600"/>
              <a:ext cx="2117271" cy="1912374"/>
            </a:xfrm>
            <a:prstGeom prst="rect">
              <a:avLst/>
            </a:prstGeom>
          </p:spPr>
        </p:pic>
        <p:pic>
          <p:nvPicPr>
            <p:cNvPr id="58" name="Picture 57" descr="flower-0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228600"/>
              <a:ext cx="2117271" cy="1912374"/>
            </a:xfrm>
            <a:prstGeom prst="rect">
              <a:avLst/>
            </a:prstGeom>
          </p:spPr>
        </p:pic>
        <p:pic>
          <p:nvPicPr>
            <p:cNvPr id="63" name="Picture 62" descr="flower-0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800" y="228600"/>
              <a:ext cx="2117271" cy="1912374"/>
            </a:xfrm>
            <a:prstGeom prst="rect">
              <a:avLst/>
            </a:prstGeom>
          </p:spPr>
        </p:pic>
        <p:pic>
          <p:nvPicPr>
            <p:cNvPr id="64" name="Picture 63" descr="flower-0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2286000"/>
              <a:ext cx="2117271" cy="1912374"/>
            </a:xfrm>
            <a:prstGeom prst="rect">
              <a:avLst/>
            </a:prstGeom>
          </p:spPr>
        </p:pic>
        <p:pic>
          <p:nvPicPr>
            <p:cNvPr id="65" name="Picture 64" descr="flower-0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2286000"/>
              <a:ext cx="2117271" cy="1912374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>
          <a:xfrm>
            <a:off x="609600" y="5257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পাঁচটি ফুল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91400" y="3048000"/>
            <a:ext cx="1295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3842 L -0.4875 0.2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8" grpId="1"/>
      <p:bldP spid="6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133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</a:t>
            </a:r>
            <a:endParaRPr lang="en-US" sz="36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Ct\Desktop\Footb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"/>
            <a:ext cx="1676400" cy="990600"/>
          </a:xfrm>
          <a:prstGeom prst="rect">
            <a:avLst/>
          </a:prstGeom>
          <a:noFill/>
        </p:spPr>
      </p:pic>
      <p:grpSp>
        <p:nvGrpSpPr>
          <p:cNvPr id="38" name="Group 37"/>
          <p:cNvGrpSpPr/>
          <p:nvPr/>
        </p:nvGrpSpPr>
        <p:grpSpPr>
          <a:xfrm>
            <a:off x="381000" y="2590800"/>
            <a:ext cx="4191000" cy="1219200"/>
            <a:chOff x="228600" y="4495800"/>
            <a:chExt cx="4572000" cy="1447800"/>
          </a:xfrm>
        </p:grpSpPr>
        <p:pic>
          <p:nvPicPr>
            <p:cNvPr id="18439" name="Picture 7" descr="C:\Users\Ct\Desktop\tree-with-green-leaves_23-214751235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4495800"/>
              <a:ext cx="1447800" cy="1447800"/>
            </a:xfrm>
            <a:prstGeom prst="rect">
              <a:avLst/>
            </a:prstGeom>
            <a:noFill/>
          </p:spPr>
        </p:pic>
        <p:pic>
          <p:nvPicPr>
            <p:cNvPr id="13" name="Picture 7" descr="C:\Users\Ct\Desktop\tree-with-green-leaves_23-214751235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5000" y="4495800"/>
              <a:ext cx="1447800" cy="1447800"/>
            </a:xfrm>
            <a:prstGeom prst="rect">
              <a:avLst/>
            </a:prstGeom>
            <a:noFill/>
          </p:spPr>
        </p:pic>
        <p:pic>
          <p:nvPicPr>
            <p:cNvPr id="14" name="Picture 7" descr="C:\Users\Ct\Desktop\tree-with-green-leaves_23-214751235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5200" y="4495800"/>
              <a:ext cx="1295400" cy="1447800"/>
            </a:xfrm>
            <a:prstGeom prst="rect">
              <a:avLst/>
            </a:prstGeom>
            <a:noFill/>
          </p:spPr>
        </p:pic>
      </p:grpSp>
      <p:sp>
        <p:nvSpPr>
          <p:cNvPr id="15" name="TextBox 14"/>
          <p:cNvSpPr txBox="1"/>
          <p:nvPr/>
        </p:nvSpPr>
        <p:spPr>
          <a:xfrm>
            <a:off x="7620000" y="304800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96200" y="1600200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0" y="48006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-1447800" y="304800"/>
            <a:ext cx="762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422512" y="1600200"/>
            <a:ext cx="2622933" cy="844062"/>
            <a:chOff x="422512" y="1600200"/>
            <a:chExt cx="2622933" cy="844062"/>
          </a:xfrm>
        </p:grpSpPr>
        <p:pic>
          <p:nvPicPr>
            <p:cNvPr id="18434" name="Picture 2" descr="C:\Users\Ct\Desktop\White-hen-300x29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2512" y="1600200"/>
              <a:ext cx="1235362" cy="844062"/>
            </a:xfrm>
            <a:prstGeom prst="rect">
              <a:avLst/>
            </a:prstGeom>
            <a:noFill/>
          </p:spPr>
        </p:pic>
        <p:pic>
          <p:nvPicPr>
            <p:cNvPr id="37" name="Picture 2" descr="C:\Users\Ct\Desktop\White-hen-300x29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28800" y="1600200"/>
              <a:ext cx="1216645" cy="838200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152400" y="4114800"/>
            <a:ext cx="3757261" cy="880655"/>
            <a:chOff x="152400" y="4114800"/>
            <a:chExt cx="3757261" cy="880655"/>
          </a:xfrm>
        </p:grpSpPr>
        <p:pic>
          <p:nvPicPr>
            <p:cNvPr id="40" name="Picture 39" descr="candle_PNG7281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2400" y="4114800"/>
              <a:ext cx="1166461" cy="880655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/>
          </p:nvGrpSpPr>
          <p:grpSpPr>
            <a:xfrm>
              <a:off x="990600" y="4114800"/>
              <a:ext cx="2919061" cy="880655"/>
              <a:chOff x="990600" y="4114800"/>
              <a:chExt cx="2919061" cy="880655"/>
            </a:xfrm>
          </p:grpSpPr>
          <p:pic>
            <p:nvPicPr>
              <p:cNvPr id="41" name="Picture 40" descr="candle_PNG7281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90600" y="4114800"/>
                <a:ext cx="1166461" cy="880655"/>
              </a:xfrm>
              <a:prstGeom prst="rect">
                <a:avLst/>
              </a:prstGeom>
            </p:spPr>
          </p:pic>
          <p:pic>
            <p:nvPicPr>
              <p:cNvPr id="42" name="Picture 41" descr="candle_PNG7281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52600" y="4114800"/>
                <a:ext cx="1166461" cy="880655"/>
              </a:xfrm>
              <a:prstGeom prst="rect">
                <a:avLst/>
              </a:prstGeom>
            </p:spPr>
          </p:pic>
          <p:pic>
            <p:nvPicPr>
              <p:cNvPr id="43" name="Picture 42" descr="candle_PNG7281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743200" y="4114800"/>
                <a:ext cx="1166461" cy="880655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152400" y="5410200"/>
            <a:ext cx="6400800" cy="912248"/>
            <a:chOff x="152400" y="5410200"/>
            <a:chExt cx="6400800" cy="912248"/>
          </a:xfrm>
        </p:grpSpPr>
        <p:pic>
          <p:nvPicPr>
            <p:cNvPr id="44" name="Picture 43" descr="flower-03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2400" y="5410200"/>
              <a:ext cx="1219200" cy="912248"/>
            </a:xfrm>
            <a:prstGeom prst="rect">
              <a:avLst/>
            </a:prstGeom>
          </p:spPr>
        </p:pic>
        <p:pic>
          <p:nvPicPr>
            <p:cNvPr id="45" name="Picture 44" descr="flower-03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47800" y="5410200"/>
              <a:ext cx="1219200" cy="912248"/>
            </a:xfrm>
            <a:prstGeom prst="rect">
              <a:avLst/>
            </a:prstGeom>
          </p:spPr>
        </p:pic>
        <p:pic>
          <p:nvPicPr>
            <p:cNvPr id="46" name="Picture 45" descr="flower-03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43200" y="5410200"/>
              <a:ext cx="1219200" cy="912248"/>
            </a:xfrm>
            <a:prstGeom prst="rect">
              <a:avLst/>
            </a:prstGeom>
          </p:spPr>
        </p:pic>
        <p:pic>
          <p:nvPicPr>
            <p:cNvPr id="47" name="Picture 46" descr="flower-03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38600" y="5410200"/>
              <a:ext cx="1219200" cy="912248"/>
            </a:xfrm>
            <a:prstGeom prst="rect">
              <a:avLst/>
            </a:prstGeom>
          </p:spPr>
        </p:pic>
        <p:pic>
          <p:nvPicPr>
            <p:cNvPr id="48" name="Picture 47" descr="flower-03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34000" y="5410200"/>
              <a:ext cx="1219200" cy="912248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>
          <a:xfrm>
            <a:off x="7772400" y="2895600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48600" y="4038600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1666 L 0.7 0.22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0.68541 0.49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5875 -0.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2 -0.01111 L 0.62257 -0.14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1112 L 0.45833 -0.188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533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743200"/>
            <a:ext cx="510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198120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5814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457200"/>
            <a:ext cx="3124200" cy="1200329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দলিয়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vietnam_01_lg-students-elmers-glue-schoo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905000"/>
            <a:ext cx="7086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3276600" y="381001"/>
            <a:ext cx="243840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1000"/>
            <a:ext cx="2286000" cy="1981200"/>
          </a:xfrm>
          <a:prstGeom prst="rect">
            <a:avLst/>
          </a:prstGeom>
        </p:spPr>
      </p:pic>
      <p:pic>
        <p:nvPicPr>
          <p:cNvPr id="6" name="Picture 5" descr="13420286-Mango-Stock-Photo-mango-fruit-isolat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838200"/>
            <a:ext cx="2438400" cy="2057400"/>
          </a:xfrm>
          <a:prstGeom prst="rect">
            <a:avLst/>
          </a:prstGeom>
        </p:spPr>
      </p:pic>
      <p:pic>
        <p:nvPicPr>
          <p:cNvPr id="7" name="Picture 6" descr="banana-and-healt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581400"/>
            <a:ext cx="2200180" cy="1905000"/>
          </a:xfrm>
          <a:prstGeom prst="rect">
            <a:avLst/>
          </a:prstGeom>
        </p:spPr>
      </p:pic>
      <p:pic>
        <p:nvPicPr>
          <p:cNvPr id="8" name="Picture 7" descr="Yellow-wattled Lapwin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1143000"/>
            <a:ext cx="2286000" cy="1780529"/>
          </a:xfrm>
          <a:prstGeom prst="rect">
            <a:avLst/>
          </a:prstGeom>
        </p:spPr>
      </p:pic>
      <p:pic>
        <p:nvPicPr>
          <p:cNvPr id="9" name="Picture 8" descr="c8f24334c9abeded4fd7b76527e411bb_X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3657600"/>
            <a:ext cx="2209800" cy="24047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0" y="152401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 দেখিয়ে প্রশ্ন করব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514600"/>
            <a:ext cx="685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276600"/>
            <a:ext cx="609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3124200"/>
            <a:ext cx="685800" cy="923330"/>
          </a:xfrm>
          <a:prstGeom prst="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5791200"/>
            <a:ext cx="685800" cy="92333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7239000" y="5791200"/>
            <a:ext cx="609600" cy="830997"/>
          </a:xfrm>
          <a:prstGeom prst="rect">
            <a:avLst/>
          </a:prstGeom>
          <a:solidFill>
            <a:srgbClr val="00B0F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5240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c33f2d8ec5e07553fdb39753909e4a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676400"/>
            <a:ext cx="6934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1"/>
            <a:ext cx="3962400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772400" cy="304698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আনোয়ারা খাতুন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সহঃ শিক্ষক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গৌরিনগর  সরকারি প্রাথমিক বিদ্যালয়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কোম্পানীগঞ্জ।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85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7696200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শ্রেনিঃ  ২য়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গনিত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পাঠের শিরোনামঃ সংখ্যা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 ১-------৫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৩৫ মিঃ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]]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304800"/>
            <a:ext cx="27432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685800" y="2133600"/>
            <a:ext cx="8305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.1.1- 1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থেকে ৫ পর্যন্ত সংখাগুলো নাম অনুযায়ী সনাক্ত করতে পারবে।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8610600" cy="14465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চল একটা ভিডিও দেখি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9600"/>
            <a:ext cx="7391400" cy="1200329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ঘোষনা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Ochinpakhi_1248938228_2-Smile_Balloons_17_17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57400"/>
            <a:ext cx="7086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66294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ছবিতে তোমরা কি দেখতে পাচ্ছ?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8600"/>
            <a:ext cx="57912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800" y="5638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C:\Users\Ct\Desktop\Footb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4372303" cy="396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8200" y="52578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একটি বল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2209800"/>
            <a:ext cx="10667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/>
              <a:t> </a:t>
            </a:r>
            <a:endParaRPr lang="en-US" sz="11500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23622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438400"/>
            <a:ext cx="13211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1389 0.1828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/>
      <p:bldP spid="11" grpId="0"/>
      <p:bldP spid="11" grpId="1"/>
      <p:bldP spid="1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5867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762000"/>
            <a:ext cx="7772400" cy="2209800"/>
            <a:chOff x="533400" y="228600"/>
            <a:chExt cx="7772400" cy="2438400"/>
          </a:xfrm>
        </p:grpSpPr>
        <p:pic>
          <p:nvPicPr>
            <p:cNvPr id="5" name="Picture 2" descr="C:\Users\Ct\Desktop\White-hen-300x29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294936"/>
              <a:ext cx="3668163" cy="2295864"/>
            </a:xfrm>
            <a:prstGeom prst="rect">
              <a:avLst/>
            </a:prstGeom>
            <a:noFill/>
          </p:spPr>
        </p:pic>
        <p:pic>
          <p:nvPicPr>
            <p:cNvPr id="6" name="Picture 2" descr="C:\Users\Ct\Desktop\White-hen-300x29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228600"/>
              <a:ext cx="3657600" cy="243840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3962400" y="3352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343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দুইটি মুরগি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3581401"/>
            <a:ext cx="1752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37083 0.005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54864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533400"/>
            <a:ext cx="8326437" cy="2465408"/>
            <a:chOff x="457200" y="457200"/>
            <a:chExt cx="8326437" cy="2465408"/>
          </a:xfrm>
        </p:grpSpPr>
        <p:pic>
          <p:nvPicPr>
            <p:cNvPr id="4" name="Picture 2" descr="C:\Users\Ct\Desktop\tree-with-green-leaves_23-214751235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457200"/>
              <a:ext cx="2382837" cy="2438400"/>
            </a:xfrm>
            <a:prstGeom prst="rect">
              <a:avLst/>
            </a:prstGeom>
            <a:noFill/>
          </p:spPr>
        </p:pic>
        <p:pic>
          <p:nvPicPr>
            <p:cNvPr id="5" name="Picture 2" descr="C:\Users\Ct\Desktop\tree-with-green-leaves_23-214751235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457200"/>
              <a:ext cx="2209801" cy="2465408"/>
            </a:xfrm>
            <a:prstGeom prst="rect">
              <a:avLst/>
            </a:prstGeom>
            <a:noFill/>
          </p:spPr>
        </p:pic>
        <p:pic>
          <p:nvPicPr>
            <p:cNvPr id="6" name="Picture 2" descr="C:\Users\Ct\Desktop\tree-with-green-leaves_23-214751235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0800" y="457200"/>
              <a:ext cx="2382837" cy="2438400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762000" y="4572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তিনটি গাছ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3505200"/>
            <a:ext cx="1295400" cy="2285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0.02222 L -0.47917 0.05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0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856</TotalTime>
  <Words>119</Words>
  <Application>Microsoft Office PowerPoint</Application>
  <PresentationFormat>On-screen Show (4:3)</PresentationFormat>
  <Paragraphs>70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Cheif</dc:creator>
  <cp:lastModifiedBy>Ct</cp:lastModifiedBy>
  <cp:revision>176</cp:revision>
  <dcterms:created xsi:type="dcterms:W3CDTF">2006-08-16T00:00:00Z</dcterms:created>
  <dcterms:modified xsi:type="dcterms:W3CDTF">2016-10-08T10:57:48Z</dcterms:modified>
</cp:coreProperties>
</file>